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58" r:id="rId9"/>
    <p:sldId id="270" r:id="rId10"/>
    <p:sldId id="269" r:id="rId11"/>
    <p:sldId id="271" r:id="rId12"/>
    <p:sldId id="262" r:id="rId13"/>
    <p:sldId id="272" r:id="rId14"/>
    <p:sldId id="263" r:id="rId15"/>
    <p:sldId id="275" r:id="rId16"/>
    <p:sldId id="264" r:id="rId17"/>
    <p:sldId id="274" r:id="rId18"/>
    <p:sldId id="276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058"/>
    <a:srgbClr val="DE9B8D"/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4" autoAdjust="0"/>
    <p:restoredTop sz="94656" autoAdjust="0"/>
  </p:normalViewPr>
  <p:slideViewPr>
    <p:cSldViewPr snapToGrid="0">
      <p:cViewPr>
        <p:scale>
          <a:sx n="100" d="100"/>
          <a:sy n="100" d="100"/>
        </p:scale>
        <p:origin x="144" y="632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0471-7674-4550-BF93-DDBBB1B201D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10BC879A-3FDB-4673-B683-A8159EF48017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3A775794-FCAE-4F8B-867E-A203BE8D0B7D}" type="par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B78FD4BA-6518-4D6C-8D80-27DDE520F5E5}" type="sib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DF1945D3-795F-4F79-B648-6F97DD8013D4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D1183B7A-186C-467D-AB2C-29C2F5274372}" type="par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EBD34F62-DA18-4CB0-A73A-1C1F9D2BC641}" type="sib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28ECA1ED-949F-4547-A6A9-C8E6C5FBF16D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97C123DD-0E9F-4634-8F90-76AC974022B0}" type="par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D5B86861-C329-415D-A556-B3C8D7EFD1B2}" type="sib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C3F34474-0250-4079-90D3-4DE467893B0B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B51D3CC9-315D-4843-9D36-B3349D57F37F}" type="par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71144E74-9CDC-48A0-8009-4A3777D324C7}" type="sib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4E451D1B-59C3-46EA-AEBF-1D8583E23E5C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AD3C04D6-957D-4807-93AE-EF39540166EB}" type="par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05972F05-7169-40AD-9ACE-CB3F15C6039F}" type="sib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23180B7C-B43F-43DB-B850-12C1873EE99E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B2D8CAD7-C7AF-46E2-B9BD-A2D5C20820B9}" type="par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9DD0AD68-F8BE-4935-84A6-1D7B1C757C59}" type="sib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5AD2A9DC-9D9C-4435-839A-FE8FF5855063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5D8FA540-129C-4CFB-8DED-4D8B517DE1EA}" type="par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F49D6391-C218-44F1-9685-2ADC4CB02E64}" type="sib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43DB75FE-4213-9142-8C4F-B2E6A1E3DB94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0FF0EBD-E2EF-6047-826A-B630785D18C8}" type="parTrans" cxnId="{7AC4166F-B929-4C41-AF23-8C23DC14A4F4}">
      <dgm:prSet/>
      <dgm:spPr/>
      <dgm:t>
        <a:bodyPr/>
        <a:lstStyle/>
        <a:p>
          <a:endParaRPr lang="en-US"/>
        </a:p>
      </dgm:t>
    </dgm:pt>
    <dgm:pt modelId="{2422923F-96AE-C847-B4AA-A7E3E61E613F}" type="sibTrans" cxnId="{7AC4166F-B929-4C41-AF23-8C23DC14A4F4}">
      <dgm:prSet/>
      <dgm:spPr/>
      <dgm:t>
        <a:bodyPr/>
        <a:lstStyle/>
        <a:p>
          <a:endParaRPr lang="en-US"/>
        </a:p>
      </dgm:t>
    </dgm:pt>
    <dgm:pt modelId="{6F36A875-7332-154C-A535-0ABE7EC6FE39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1BC838E-BD6E-6848-A854-3C2FB4431600}" type="sibTrans" cxnId="{1920D219-6EA5-9849-B05C-D1F8B6FCAD82}">
      <dgm:prSet/>
      <dgm:spPr/>
      <dgm:t>
        <a:bodyPr/>
        <a:lstStyle/>
        <a:p>
          <a:endParaRPr lang="en-US"/>
        </a:p>
      </dgm:t>
    </dgm:pt>
    <dgm:pt modelId="{B9468A4C-3757-A840-AA0F-53BDBDD6F440}" type="parTrans" cxnId="{1920D219-6EA5-9849-B05C-D1F8B6FCAD82}">
      <dgm:prSet/>
      <dgm:spPr/>
      <dgm:t>
        <a:bodyPr/>
        <a:lstStyle/>
        <a:p>
          <a:endParaRPr lang="en-US"/>
        </a:p>
      </dgm:t>
    </dgm:pt>
    <dgm:pt modelId="{79BEBB02-5E46-A948-81A3-63DE9016BB07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69CE396B-1576-3A45-B631-8B58656749FB}" type="parTrans" cxnId="{CAD26CDC-4532-A64C-87DB-C77C77359299}">
      <dgm:prSet/>
      <dgm:spPr/>
      <dgm:t>
        <a:bodyPr/>
        <a:lstStyle/>
        <a:p>
          <a:endParaRPr lang="en-US"/>
        </a:p>
      </dgm:t>
    </dgm:pt>
    <dgm:pt modelId="{30541D0D-32ED-F645-844C-7F3D1A004B43}" type="sibTrans" cxnId="{CAD26CDC-4532-A64C-87DB-C77C77359299}">
      <dgm:prSet/>
      <dgm:spPr/>
      <dgm:t>
        <a:bodyPr/>
        <a:lstStyle/>
        <a:p>
          <a:endParaRPr lang="en-US"/>
        </a:p>
      </dgm:t>
    </dgm:pt>
    <dgm:pt modelId="{F2755131-E26A-4898-8C54-9197B533C089}" type="pres">
      <dgm:prSet presAssocID="{DBBC0471-7674-4550-BF93-DDBBB1B201DE}" presName="diagram" presStyleCnt="0">
        <dgm:presLayoutVars>
          <dgm:dir/>
        </dgm:presLayoutVars>
      </dgm:prSet>
      <dgm:spPr/>
    </dgm:pt>
    <dgm:pt modelId="{7975A7E1-B8F4-4A61-BA9C-B0856F285F06}" type="pres">
      <dgm:prSet presAssocID="{10BC879A-3FDB-4673-B683-A8159EF48017}" presName="composite" presStyleCnt="0"/>
      <dgm:spPr/>
    </dgm:pt>
    <dgm:pt modelId="{4978E2D1-1FC4-487A-BE8A-E3B93DDEDDB1}" type="pres">
      <dgm:prSet presAssocID="{10BC879A-3FDB-4673-B683-A8159EF48017}" presName="Image" presStyleLbl="bgShp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6F0CEDA-3FAC-42AA-8C36-7AAD4390CE75}" type="pres">
      <dgm:prSet presAssocID="{10BC879A-3FDB-4673-B683-A8159EF48017}" presName="Parent" presStyleLbl="node0" presStyleIdx="0" presStyleCnt="10">
        <dgm:presLayoutVars>
          <dgm:bulletEnabled val="1"/>
        </dgm:presLayoutVars>
      </dgm:prSet>
      <dgm:spPr/>
    </dgm:pt>
    <dgm:pt modelId="{52F18EBF-D93B-47FA-BCF6-752C1F4C7E19}" type="pres">
      <dgm:prSet presAssocID="{B78FD4BA-6518-4D6C-8D80-27DDE520F5E5}" presName="sibTrans" presStyleCnt="0"/>
      <dgm:spPr/>
    </dgm:pt>
    <dgm:pt modelId="{8CF55B38-BEFB-4A3F-819A-848582A65133}" type="pres">
      <dgm:prSet presAssocID="{DF1945D3-795F-4F79-B648-6F97DD8013D4}" presName="composite" presStyleCnt="0"/>
      <dgm:spPr/>
    </dgm:pt>
    <dgm:pt modelId="{F7069F5C-EC1A-428F-8406-A563FDC531AA}" type="pres">
      <dgm:prSet presAssocID="{DF1945D3-795F-4F79-B648-6F97DD8013D4}" presName="Image" presStyleLbl="bgShp" presStyleIdx="1" presStyleCnt="1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3BF9CE0-9842-449A-95DA-D84C47F7BBBD}" type="pres">
      <dgm:prSet presAssocID="{DF1945D3-795F-4F79-B648-6F97DD8013D4}" presName="Parent" presStyleLbl="node0" presStyleIdx="1" presStyleCnt="10">
        <dgm:presLayoutVars>
          <dgm:bulletEnabled val="1"/>
        </dgm:presLayoutVars>
      </dgm:prSet>
      <dgm:spPr/>
    </dgm:pt>
    <dgm:pt modelId="{74F78571-0A69-4012-AAFC-F6D805A312D0}" type="pres">
      <dgm:prSet presAssocID="{EBD34F62-DA18-4CB0-A73A-1C1F9D2BC641}" presName="sibTrans" presStyleCnt="0"/>
      <dgm:spPr/>
    </dgm:pt>
    <dgm:pt modelId="{DF3E1B52-2286-4094-A4DE-1DCD312A1CDF}" type="pres">
      <dgm:prSet presAssocID="{28ECA1ED-949F-4547-A6A9-C8E6C5FBF16D}" presName="composite" presStyleCnt="0"/>
      <dgm:spPr/>
    </dgm:pt>
    <dgm:pt modelId="{17952F69-F4D1-430A-9AC8-3213EB72A68C}" type="pres">
      <dgm:prSet presAssocID="{28ECA1ED-949F-4547-A6A9-C8E6C5FBF16D}" presName="Image" presStyleLbl="bgShp" presStyleIdx="2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8B70ACA-A839-45A0-AC7A-50EF02FDB423}" type="pres">
      <dgm:prSet presAssocID="{28ECA1ED-949F-4547-A6A9-C8E6C5FBF16D}" presName="Parent" presStyleLbl="node0" presStyleIdx="2" presStyleCnt="10">
        <dgm:presLayoutVars>
          <dgm:bulletEnabled val="1"/>
        </dgm:presLayoutVars>
      </dgm:prSet>
      <dgm:spPr/>
    </dgm:pt>
    <dgm:pt modelId="{E6F242D4-50D0-4D8E-80A2-8BAAA659D1C5}" type="pres">
      <dgm:prSet presAssocID="{D5B86861-C329-415D-A556-B3C8D7EFD1B2}" presName="sibTrans" presStyleCnt="0"/>
      <dgm:spPr/>
    </dgm:pt>
    <dgm:pt modelId="{1DE461E5-9BF5-4AC1-9B64-FC4D10C67B39}" type="pres">
      <dgm:prSet presAssocID="{5AD2A9DC-9D9C-4435-839A-FE8FF5855063}" presName="composite" presStyleCnt="0"/>
      <dgm:spPr/>
    </dgm:pt>
    <dgm:pt modelId="{FE111FF9-9F5E-4BEC-9F92-58354BDBA605}" type="pres">
      <dgm:prSet presAssocID="{5AD2A9DC-9D9C-4435-839A-FE8FF5855063}" presName="Image" presStyleLbl="bgShp" presStyleIdx="3" presStyleCnt="1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A142830-255C-426E-B19A-686D92292B12}" type="pres">
      <dgm:prSet presAssocID="{5AD2A9DC-9D9C-4435-839A-FE8FF5855063}" presName="Parent" presStyleLbl="node0" presStyleIdx="3" presStyleCnt="10">
        <dgm:presLayoutVars>
          <dgm:bulletEnabled val="1"/>
        </dgm:presLayoutVars>
      </dgm:prSet>
      <dgm:spPr/>
    </dgm:pt>
    <dgm:pt modelId="{FB02DC79-2885-483C-9F22-99311D04E342}" type="pres">
      <dgm:prSet presAssocID="{F49D6391-C218-44F1-9685-2ADC4CB02E64}" presName="sibTrans" presStyleCnt="0"/>
      <dgm:spPr/>
    </dgm:pt>
    <dgm:pt modelId="{F4C19D5B-4D0C-4247-B7C2-168CD6BAB237}" type="pres">
      <dgm:prSet presAssocID="{43DB75FE-4213-9142-8C4F-B2E6A1E3DB94}" presName="composite" presStyleCnt="0"/>
      <dgm:spPr/>
    </dgm:pt>
    <dgm:pt modelId="{DDFDAAAE-065E-1642-A433-5BDC28F2DA6D}" type="pres">
      <dgm:prSet presAssocID="{43DB75FE-4213-9142-8C4F-B2E6A1E3DB94}" presName="Image" presStyleLbl="bgShp" presStyleIdx="4" presStyleCnt="10"/>
      <dgm:spPr>
        <a:blipFill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EBF226DE-401D-5845-8D5F-A2732A3AD475}" type="pres">
      <dgm:prSet presAssocID="{43DB75FE-4213-9142-8C4F-B2E6A1E3DB94}" presName="Parent" presStyleLbl="node0" presStyleIdx="4" presStyleCnt="10">
        <dgm:presLayoutVars>
          <dgm:bulletEnabled val="1"/>
        </dgm:presLayoutVars>
      </dgm:prSet>
      <dgm:spPr/>
    </dgm:pt>
    <dgm:pt modelId="{BF0B6947-F133-9C43-BE7D-4A23AF619433}" type="pres">
      <dgm:prSet presAssocID="{2422923F-96AE-C847-B4AA-A7E3E61E613F}" presName="sibTrans" presStyleCnt="0"/>
      <dgm:spPr/>
    </dgm:pt>
    <dgm:pt modelId="{7326BC33-FCCF-2F46-999B-030FC61C1B03}" type="pres">
      <dgm:prSet presAssocID="{6F36A875-7332-154C-A535-0ABE7EC6FE39}" presName="composite" presStyleCnt="0"/>
      <dgm:spPr/>
    </dgm:pt>
    <dgm:pt modelId="{A49DEC24-F87D-9F43-ABAA-EB8EFD6E25CE}" type="pres">
      <dgm:prSet presAssocID="{6F36A875-7332-154C-A535-0ABE7EC6FE39}" presName="Image" presStyleLbl="bgShp" presStyleIdx="5" presStyleCnt="10"/>
      <dgm:spPr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</dgm:spPr>
    </dgm:pt>
    <dgm:pt modelId="{8771A3DA-A898-A24B-AE39-43F53B96C2DD}" type="pres">
      <dgm:prSet presAssocID="{6F36A875-7332-154C-A535-0ABE7EC6FE39}" presName="Parent" presStyleLbl="node0" presStyleIdx="5" presStyleCnt="10">
        <dgm:presLayoutVars>
          <dgm:bulletEnabled val="1"/>
        </dgm:presLayoutVars>
      </dgm:prSet>
      <dgm:spPr/>
    </dgm:pt>
    <dgm:pt modelId="{492F78D3-4E9D-2040-9BBA-C53126E628C3}" type="pres">
      <dgm:prSet presAssocID="{21BC838E-BD6E-6848-A854-3C2FB4431600}" presName="sibTrans" presStyleCnt="0"/>
      <dgm:spPr/>
    </dgm:pt>
    <dgm:pt modelId="{EB8D1A66-8A46-4EC9-AC7D-8AF40009C3FD}" type="pres">
      <dgm:prSet presAssocID="{23180B7C-B43F-43DB-B850-12C1873EE99E}" presName="composite" presStyleCnt="0"/>
      <dgm:spPr/>
    </dgm:pt>
    <dgm:pt modelId="{E5346E0D-8785-49F9-BD54-70E7DE38E8BD}" type="pres">
      <dgm:prSet presAssocID="{23180B7C-B43F-43DB-B850-12C1873EE99E}" presName="Image" presStyleLbl="bgShp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6AED105-F0F1-4CA7-9330-16F7BFD63C2D}" type="pres">
      <dgm:prSet presAssocID="{23180B7C-B43F-43DB-B850-12C1873EE99E}" presName="Parent" presStyleLbl="node0" presStyleIdx="6" presStyleCnt="10">
        <dgm:presLayoutVars>
          <dgm:bulletEnabled val="1"/>
        </dgm:presLayoutVars>
      </dgm:prSet>
      <dgm:spPr/>
    </dgm:pt>
    <dgm:pt modelId="{E7E64A45-464B-4A8A-933E-751419CDA2CC}" type="pres">
      <dgm:prSet presAssocID="{9DD0AD68-F8BE-4935-84A6-1D7B1C757C59}" presName="sibTrans" presStyleCnt="0"/>
      <dgm:spPr/>
    </dgm:pt>
    <dgm:pt modelId="{1CD67A20-6EC4-4CF1-B11B-134200A70988}" type="pres">
      <dgm:prSet presAssocID="{4E451D1B-59C3-46EA-AEBF-1D8583E23E5C}" presName="composite" presStyleCnt="0"/>
      <dgm:spPr/>
    </dgm:pt>
    <dgm:pt modelId="{087AE05E-AA5A-440F-B47D-E5377CD9874E}" type="pres">
      <dgm:prSet presAssocID="{4E451D1B-59C3-46EA-AEBF-1D8583E23E5C}" presName="Image" presStyleLbl="bgShp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1168110-E02A-4BB4-A8C9-22B69F2B414A}" type="pres">
      <dgm:prSet presAssocID="{4E451D1B-59C3-46EA-AEBF-1D8583E23E5C}" presName="Parent" presStyleLbl="node0" presStyleIdx="7" presStyleCnt="10">
        <dgm:presLayoutVars>
          <dgm:bulletEnabled val="1"/>
        </dgm:presLayoutVars>
      </dgm:prSet>
      <dgm:spPr/>
    </dgm:pt>
    <dgm:pt modelId="{81439D8B-1494-4B19-A7DA-ECC64573B4C5}" type="pres">
      <dgm:prSet presAssocID="{05972F05-7169-40AD-9ACE-CB3F15C6039F}" presName="sibTrans" presStyleCnt="0"/>
      <dgm:spPr/>
    </dgm:pt>
    <dgm:pt modelId="{AABDBFD8-0D8E-EE48-B18C-9604594AB1B2}" type="pres">
      <dgm:prSet presAssocID="{79BEBB02-5E46-A948-81A3-63DE9016BB07}" presName="composite" presStyleCnt="0"/>
      <dgm:spPr/>
    </dgm:pt>
    <dgm:pt modelId="{E7C1EC83-532A-A441-8B81-9FAC28A2047B}" type="pres">
      <dgm:prSet presAssocID="{79BEBB02-5E46-A948-81A3-63DE9016BB07}" presName="Image" presStyleLbl="bgShp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A8646C7B-E97E-1449-A6F5-164FEBAEF415}" type="pres">
      <dgm:prSet presAssocID="{79BEBB02-5E46-A948-81A3-63DE9016BB07}" presName="Parent" presStyleLbl="node0" presStyleIdx="8" presStyleCnt="10">
        <dgm:presLayoutVars>
          <dgm:bulletEnabled val="1"/>
        </dgm:presLayoutVars>
      </dgm:prSet>
      <dgm:spPr/>
    </dgm:pt>
    <dgm:pt modelId="{7FE66E42-5875-6142-A408-B95555C3DBDE}" type="pres">
      <dgm:prSet presAssocID="{30541D0D-32ED-F645-844C-7F3D1A004B43}" presName="sibTrans" presStyleCnt="0"/>
      <dgm:spPr/>
    </dgm:pt>
    <dgm:pt modelId="{9AE86692-BEB9-4D96-A084-D4893607FD09}" type="pres">
      <dgm:prSet presAssocID="{C3F34474-0250-4079-90D3-4DE467893B0B}" presName="composite" presStyleCnt="0"/>
      <dgm:spPr/>
    </dgm:pt>
    <dgm:pt modelId="{80E5FB85-2F20-4D78-AF31-48FE4A99EC7D}" type="pres">
      <dgm:prSet presAssocID="{C3F34474-0250-4079-90D3-4DE467893B0B}" presName="Image" presStyleLbl="bgShp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B7981AD-BBB9-4844-BEF1-AD9FC790352F}" type="pres">
      <dgm:prSet presAssocID="{C3F34474-0250-4079-90D3-4DE467893B0B}" presName="Parent" presStyleLbl="node0" presStyleIdx="9" presStyleCnt="10">
        <dgm:presLayoutVars>
          <dgm:bulletEnabled val="1"/>
        </dgm:presLayoutVars>
      </dgm:prSet>
      <dgm:spPr/>
    </dgm:pt>
  </dgm:ptLst>
  <dgm:cxnLst>
    <dgm:cxn modelId="{4C6E8703-83BA-48AD-9BA9-03931ECE1735}" srcId="{DBBC0471-7674-4550-BF93-DDBBB1B201DE}" destId="{10BC879A-3FDB-4673-B683-A8159EF48017}" srcOrd="0" destOrd="0" parTransId="{3A775794-FCAE-4F8B-867E-A203BE8D0B7D}" sibTransId="{B78FD4BA-6518-4D6C-8D80-27DDE520F5E5}"/>
    <dgm:cxn modelId="{DA4EB30C-63F1-5344-9B95-C8717B4543E6}" type="presOf" srcId="{79BEBB02-5E46-A948-81A3-63DE9016BB07}" destId="{A8646C7B-E97E-1449-A6F5-164FEBAEF415}" srcOrd="0" destOrd="0" presId="urn:microsoft.com/office/officeart/2008/layout/BendingPictureCaption"/>
    <dgm:cxn modelId="{1BC26712-71D6-43A6-AA4E-D215A6A2AB5B}" srcId="{DBBC0471-7674-4550-BF93-DDBBB1B201DE}" destId="{DF1945D3-795F-4F79-B648-6F97DD8013D4}" srcOrd="1" destOrd="0" parTransId="{D1183B7A-186C-467D-AB2C-29C2F5274372}" sibTransId="{EBD34F62-DA18-4CB0-A73A-1C1F9D2BC641}"/>
    <dgm:cxn modelId="{08420016-79DC-2D43-A355-22672CCACE28}" type="presOf" srcId="{6F36A875-7332-154C-A535-0ABE7EC6FE39}" destId="{8771A3DA-A898-A24B-AE39-43F53B96C2DD}" srcOrd="0" destOrd="0" presId="urn:microsoft.com/office/officeart/2008/layout/BendingPictureCaption"/>
    <dgm:cxn modelId="{1920D219-6EA5-9849-B05C-D1F8B6FCAD82}" srcId="{DBBC0471-7674-4550-BF93-DDBBB1B201DE}" destId="{6F36A875-7332-154C-A535-0ABE7EC6FE39}" srcOrd="5" destOrd="0" parTransId="{B9468A4C-3757-A840-AA0F-53BDBDD6F440}" sibTransId="{21BC838E-BD6E-6848-A854-3C2FB4431600}"/>
    <dgm:cxn modelId="{E46F9526-0584-43C6-9A1E-2C3751770AD6}" srcId="{DBBC0471-7674-4550-BF93-DDBBB1B201DE}" destId="{4E451D1B-59C3-46EA-AEBF-1D8583E23E5C}" srcOrd="7" destOrd="0" parTransId="{AD3C04D6-957D-4807-93AE-EF39540166EB}" sibTransId="{05972F05-7169-40AD-9ACE-CB3F15C6039F}"/>
    <dgm:cxn modelId="{758F6629-9511-F745-A6F7-5B500D480782}" type="presOf" srcId="{43DB75FE-4213-9142-8C4F-B2E6A1E3DB94}" destId="{EBF226DE-401D-5845-8D5F-A2732A3AD475}" srcOrd="0" destOrd="0" presId="urn:microsoft.com/office/officeart/2008/layout/BendingPictureCaption"/>
    <dgm:cxn modelId="{FA11FF2D-B142-0A45-9A61-A294554D12AD}" type="presOf" srcId="{23180B7C-B43F-43DB-B850-12C1873EE99E}" destId="{66AED105-F0F1-4CA7-9330-16F7BFD63C2D}" srcOrd="0" destOrd="0" presId="urn:microsoft.com/office/officeart/2008/layout/BendingPictureCaption"/>
    <dgm:cxn modelId="{8665943C-4696-4E49-AFC5-BA387FFAD507}" type="presOf" srcId="{28ECA1ED-949F-4547-A6A9-C8E6C5FBF16D}" destId="{D8B70ACA-A839-45A0-AC7A-50EF02FDB423}" srcOrd="0" destOrd="0" presId="urn:microsoft.com/office/officeart/2008/layout/BendingPictureCaption"/>
    <dgm:cxn modelId="{AA3BA141-04D3-4444-958E-265B33D98C47}" srcId="{DBBC0471-7674-4550-BF93-DDBBB1B201DE}" destId="{C3F34474-0250-4079-90D3-4DE467893B0B}" srcOrd="9" destOrd="0" parTransId="{B51D3CC9-315D-4843-9D36-B3349D57F37F}" sibTransId="{71144E74-9CDC-48A0-8009-4A3777D324C7}"/>
    <dgm:cxn modelId="{07E9AE4D-7DCF-42EA-B543-70028E66B479}" srcId="{DBBC0471-7674-4550-BF93-DDBBB1B201DE}" destId="{23180B7C-B43F-43DB-B850-12C1873EE99E}" srcOrd="6" destOrd="0" parTransId="{B2D8CAD7-C7AF-46E2-B9BD-A2D5C20820B9}" sibTransId="{9DD0AD68-F8BE-4935-84A6-1D7B1C757C59}"/>
    <dgm:cxn modelId="{FEA53559-EDB8-4CEC-A88B-929D47E3DD34}" srcId="{DBBC0471-7674-4550-BF93-DDBBB1B201DE}" destId="{5AD2A9DC-9D9C-4435-839A-FE8FF5855063}" srcOrd="3" destOrd="0" parTransId="{5D8FA540-129C-4CFB-8DED-4D8B517DE1EA}" sibTransId="{F49D6391-C218-44F1-9685-2ADC4CB02E64}"/>
    <dgm:cxn modelId="{7AC4166F-B929-4C41-AF23-8C23DC14A4F4}" srcId="{DBBC0471-7674-4550-BF93-DDBBB1B201DE}" destId="{43DB75FE-4213-9142-8C4F-B2E6A1E3DB94}" srcOrd="4" destOrd="0" parTransId="{40FF0EBD-E2EF-6047-826A-B630785D18C8}" sibTransId="{2422923F-96AE-C847-B4AA-A7E3E61E613F}"/>
    <dgm:cxn modelId="{46750096-BFF2-4748-AFF8-9B4CEB097C77}" type="presOf" srcId="{4E451D1B-59C3-46EA-AEBF-1D8583E23E5C}" destId="{21168110-E02A-4BB4-A8C9-22B69F2B414A}" srcOrd="0" destOrd="0" presId="urn:microsoft.com/office/officeart/2008/layout/BendingPictureCaption"/>
    <dgm:cxn modelId="{B1EAE5B3-A9B5-AD44-81DE-0C9E2813F6D2}" type="presOf" srcId="{10BC879A-3FDB-4673-B683-A8159EF48017}" destId="{16F0CEDA-3FAC-42AA-8C36-7AAD4390CE75}" srcOrd="0" destOrd="0" presId="urn:microsoft.com/office/officeart/2008/layout/BendingPictureCaption"/>
    <dgm:cxn modelId="{E9FB6CB4-B5A4-F64A-BA12-730B2AAE4834}" type="presOf" srcId="{DF1945D3-795F-4F79-B648-6F97DD8013D4}" destId="{23BF9CE0-9842-449A-95DA-D84C47F7BBBD}" srcOrd="0" destOrd="0" presId="urn:microsoft.com/office/officeart/2008/layout/BendingPictureCaption"/>
    <dgm:cxn modelId="{1D5EA6BE-4DA9-49CF-BA97-3D6AA183DA50}" type="presOf" srcId="{DBBC0471-7674-4550-BF93-DDBBB1B201DE}" destId="{F2755131-E26A-4898-8C54-9197B533C089}" srcOrd="0" destOrd="0" presId="urn:microsoft.com/office/officeart/2008/layout/BendingPictureCaption"/>
    <dgm:cxn modelId="{CAD26CDC-4532-A64C-87DB-C77C77359299}" srcId="{DBBC0471-7674-4550-BF93-DDBBB1B201DE}" destId="{79BEBB02-5E46-A948-81A3-63DE9016BB07}" srcOrd="8" destOrd="0" parTransId="{69CE396B-1576-3A45-B631-8B58656749FB}" sibTransId="{30541D0D-32ED-F645-844C-7F3D1A004B43}"/>
    <dgm:cxn modelId="{72769BDC-79E1-D44F-AD45-FCBBE03B0CB3}" type="presOf" srcId="{C3F34474-0250-4079-90D3-4DE467893B0B}" destId="{5B7981AD-BBB9-4844-BEF1-AD9FC790352F}" srcOrd="0" destOrd="0" presId="urn:microsoft.com/office/officeart/2008/layout/BendingPictureCaption"/>
    <dgm:cxn modelId="{B29845E4-D93C-45FB-8590-52DA6433A150}" srcId="{DBBC0471-7674-4550-BF93-DDBBB1B201DE}" destId="{28ECA1ED-949F-4547-A6A9-C8E6C5FBF16D}" srcOrd="2" destOrd="0" parTransId="{97C123DD-0E9F-4634-8F90-76AC974022B0}" sibTransId="{D5B86861-C329-415D-A556-B3C8D7EFD1B2}"/>
    <dgm:cxn modelId="{83D3DFEC-A514-DD4B-A1EA-9A08B7A38130}" type="presOf" srcId="{5AD2A9DC-9D9C-4435-839A-FE8FF5855063}" destId="{DA142830-255C-426E-B19A-686D92292B12}" srcOrd="0" destOrd="0" presId="urn:microsoft.com/office/officeart/2008/layout/BendingPictureCaption"/>
    <dgm:cxn modelId="{AFE8F3E7-EE0A-D041-9A91-F47D19E6F9B4}" type="presParOf" srcId="{F2755131-E26A-4898-8C54-9197B533C089}" destId="{7975A7E1-B8F4-4A61-BA9C-B0856F285F06}" srcOrd="0" destOrd="0" presId="urn:microsoft.com/office/officeart/2008/layout/BendingPictureCaption"/>
    <dgm:cxn modelId="{C9E024CF-C256-DF41-B2AE-418D87C03414}" type="presParOf" srcId="{7975A7E1-B8F4-4A61-BA9C-B0856F285F06}" destId="{4978E2D1-1FC4-487A-BE8A-E3B93DDEDDB1}" srcOrd="0" destOrd="0" presId="urn:microsoft.com/office/officeart/2008/layout/BendingPictureCaption"/>
    <dgm:cxn modelId="{78DEE78C-8793-5D40-8074-9726C500F46F}" type="presParOf" srcId="{7975A7E1-B8F4-4A61-BA9C-B0856F285F06}" destId="{16F0CEDA-3FAC-42AA-8C36-7AAD4390CE75}" srcOrd="1" destOrd="0" presId="urn:microsoft.com/office/officeart/2008/layout/BendingPictureCaption"/>
    <dgm:cxn modelId="{6899CC21-E02A-EC45-8C9C-94BB4E49C429}" type="presParOf" srcId="{F2755131-E26A-4898-8C54-9197B533C089}" destId="{52F18EBF-D93B-47FA-BCF6-752C1F4C7E19}" srcOrd="1" destOrd="0" presId="urn:microsoft.com/office/officeart/2008/layout/BendingPictureCaption"/>
    <dgm:cxn modelId="{AB7B297A-E35D-3A4B-B933-8934CC2D9502}" type="presParOf" srcId="{F2755131-E26A-4898-8C54-9197B533C089}" destId="{8CF55B38-BEFB-4A3F-819A-848582A65133}" srcOrd="2" destOrd="0" presId="urn:microsoft.com/office/officeart/2008/layout/BendingPictureCaption"/>
    <dgm:cxn modelId="{7FF0FD64-1321-A140-90FB-0F20318611AE}" type="presParOf" srcId="{8CF55B38-BEFB-4A3F-819A-848582A65133}" destId="{F7069F5C-EC1A-428F-8406-A563FDC531AA}" srcOrd="0" destOrd="0" presId="urn:microsoft.com/office/officeart/2008/layout/BendingPictureCaption"/>
    <dgm:cxn modelId="{15F65A65-0F88-4344-A900-B72B8C36341F}" type="presParOf" srcId="{8CF55B38-BEFB-4A3F-819A-848582A65133}" destId="{23BF9CE0-9842-449A-95DA-D84C47F7BBBD}" srcOrd="1" destOrd="0" presId="urn:microsoft.com/office/officeart/2008/layout/BendingPictureCaption"/>
    <dgm:cxn modelId="{454E9C87-503F-F54C-847F-10624107642B}" type="presParOf" srcId="{F2755131-E26A-4898-8C54-9197B533C089}" destId="{74F78571-0A69-4012-AAFC-F6D805A312D0}" srcOrd="3" destOrd="0" presId="urn:microsoft.com/office/officeart/2008/layout/BendingPictureCaption"/>
    <dgm:cxn modelId="{63CA6A60-8E54-4A47-BA0B-CB277D117805}" type="presParOf" srcId="{F2755131-E26A-4898-8C54-9197B533C089}" destId="{DF3E1B52-2286-4094-A4DE-1DCD312A1CDF}" srcOrd="4" destOrd="0" presId="urn:microsoft.com/office/officeart/2008/layout/BendingPictureCaption"/>
    <dgm:cxn modelId="{13CD0026-0446-0142-9D72-3C5D6F66662F}" type="presParOf" srcId="{DF3E1B52-2286-4094-A4DE-1DCD312A1CDF}" destId="{17952F69-F4D1-430A-9AC8-3213EB72A68C}" srcOrd="0" destOrd="0" presId="urn:microsoft.com/office/officeart/2008/layout/BendingPictureCaption"/>
    <dgm:cxn modelId="{E4B23BB7-56D2-D240-B90F-0175B58F13A5}" type="presParOf" srcId="{DF3E1B52-2286-4094-A4DE-1DCD312A1CDF}" destId="{D8B70ACA-A839-45A0-AC7A-50EF02FDB423}" srcOrd="1" destOrd="0" presId="urn:microsoft.com/office/officeart/2008/layout/BendingPictureCaption"/>
    <dgm:cxn modelId="{80D85AE4-C4E9-4E4C-83EC-274CA7C24BAC}" type="presParOf" srcId="{F2755131-E26A-4898-8C54-9197B533C089}" destId="{E6F242D4-50D0-4D8E-80A2-8BAAA659D1C5}" srcOrd="5" destOrd="0" presId="urn:microsoft.com/office/officeart/2008/layout/BendingPictureCaption"/>
    <dgm:cxn modelId="{0C87725F-9A54-3743-9C44-6CF3D05B58AE}" type="presParOf" srcId="{F2755131-E26A-4898-8C54-9197B533C089}" destId="{1DE461E5-9BF5-4AC1-9B64-FC4D10C67B39}" srcOrd="6" destOrd="0" presId="urn:microsoft.com/office/officeart/2008/layout/BendingPictureCaption"/>
    <dgm:cxn modelId="{680AC146-6E47-274B-BB60-8E9194E1B2C4}" type="presParOf" srcId="{1DE461E5-9BF5-4AC1-9B64-FC4D10C67B39}" destId="{FE111FF9-9F5E-4BEC-9F92-58354BDBA605}" srcOrd="0" destOrd="0" presId="urn:microsoft.com/office/officeart/2008/layout/BendingPictureCaption"/>
    <dgm:cxn modelId="{82201D27-402F-354A-BBC6-1C03D7AF0C18}" type="presParOf" srcId="{1DE461E5-9BF5-4AC1-9B64-FC4D10C67B39}" destId="{DA142830-255C-426E-B19A-686D92292B12}" srcOrd="1" destOrd="0" presId="urn:microsoft.com/office/officeart/2008/layout/BendingPictureCaption"/>
    <dgm:cxn modelId="{1F46351F-546F-C04D-A01E-B08E1EFFBE47}" type="presParOf" srcId="{F2755131-E26A-4898-8C54-9197B533C089}" destId="{FB02DC79-2885-483C-9F22-99311D04E342}" srcOrd="7" destOrd="0" presId="urn:microsoft.com/office/officeart/2008/layout/BendingPictureCaption"/>
    <dgm:cxn modelId="{642B9337-567B-2949-964D-CFCCE5B0C901}" type="presParOf" srcId="{F2755131-E26A-4898-8C54-9197B533C089}" destId="{F4C19D5B-4D0C-4247-B7C2-168CD6BAB237}" srcOrd="8" destOrd="0" presId="urn:microsoft.com/office/officeart/2008/layout/BendingPictureCaption"/>
    <dgm:cxn modelId="{7092FB4E-CA77-6445-A9EB-E60CCDB4C222}" type="presParOf" srcId="{F4C19D5B-4D0C-4247-B7C2-168CD6BAB237}" destId="{DDFDAAAE-065E-1642-A433-5BDC28F2DA6D}" srcOrd="0" destOrd="0" presId="urn:microsoft.com/office/officeart/2008/layout/BendingPictureCaption"/>
    <dgm:cxn modelId="{15D2B593-83D2-E043-A250-E00C220E8C07}" type="presParOf" srcId="{F4C19D5B-4D0C-4247-B7C2-168CD6BAB237}" destId="{EBF226DE-401D-5845-8D5F-A2732A3AD475}" srcOrd="1" destOrd="0" presId="urn:microsoft.com/office/officeart/2008/layout/BendingPictureCaption"/>
    <dgm:cxn modelId="{00B532F4-264B-2A41-93CF-703F88B68E19}" type="presParOf" srcId="{F2755131-E26A-4898-8C54-9197B533C089}" destId="{BF0B6947-F133-9C43-BE7D-4A23AF619433}" srcOrd="9" destOrd="0" presId="urn:microsoft.com/office/officeart/2008/layout/BendingPictureCaption"/>
    <dgm:cxn modelId="{B060E9A8-CF8C-5242-B3EE-33185FBB169B}" type="presParOf" srcId="{F2755131-E26A-4898-8C54-9197B533C089}" destId="{7326BC33-FCCF-2F46-999B-030FC61C1B03}" srcOrd="10" destOrd="0" presId="urn:microsoft.com/office/officeart/2008/layout/BendingPictureCaption"/>
    <dgm:cxn modelId="{D9B96648-49DE-CF48-AA64-E1D58EBA14C0}" type="presParOf" srcId="{7326BC33-FCCF-2F46-999B-030FC61C1B03}" destId="{A49DEC24-F87D-9F43-ABAA-EB8EFD6E25CE}" srcOrd="0" destOrd="0" presId="urn:microsoft.com/office/officeart/2008/layout/BendingPictureCaption"/>
    <dgm:cxn modelId="{B2F332D5-60A6-0D44-9D50-2423E8AC6BFF}" type="presParOf" srcId="{7326BC33-FCCF-2F46-999B-030FC61C1B03}" destId="{8771A3DA-A898-A24B-AE39-43F53B96C2DD}" srcOrd="1" destOrd="0" presId="urn:microsoft.com/office/officeart/2008/layout/BendingPictureCaption"/>
    <dgm:cxn modelId="{E2DA60FA-D345-2E48-9062-3669AFAE5B92}" type="presParOf" srcId="{F2755131-E26A-4898-8C54-9197B533C089}" destId="{492F78D3-4E9D-2040-9BBA-C53126E628C3}" srcOrd="11" destOrd="0" presId="urn:microsoft.com/office/officeart/2008/layout/BendingPictureCaption"/>
    <dgm:cxn modelId="{98FEBD16-458C-CB40-977E-A83A5422BE24}" type="presParOf" srcId="{F2755131-E26A-4898-8C54-9197B533C089}" destId="{EB8D1A66-8A46-4EC9-AC7D-8AF40009C3FD}" srcOrd="12" destOrd="0" presId="urn:microsoft.com/office/officeart/2008/layout/BendingPictureCaption"/>
    <dgm:cxn modelId="{8B7F6B33-CFD9-7143-93A5-84451D0218E6}" type="presParOf" srcId="{EB8D1A66-8A46-4EC9-AC7D-8AF40009C3FD}" destId="{E5346E0D-8785-49F9-BD54-70E7DE38E8BD}" srcOrd="0" destOrd="0" presId="urn:microsoft.com/office/officeart/2008/layout/BendingPictureCaption"/>
    <dgm:cxn modelId="{06E098DD-9363-B142-BAE7-CAD6CA1F060D}" type="presParOf" srcId="{EB8D1A66-8A46-4EC9-AC7D-8AF40009C3FD}" destId="{66AED105-F0F1-4CA7-9330-16F7BFD63C2D}" srcOrd="1" destOrd="0" presId="urn:microsoft.com/office/officeart/2008/layout/BendingPictureCaption"/>
    <dgm:cxn modelId="{1B889892-EFFC-B141-A67A-8DFF9EB8F700}" type="presParOf" srcId="{F2755131-E26A-4898-8C54-9197B533C089}" destId="{E7E64A45-464B-4A8A-933E-751419CDA2CC}" srcOrd="13" destOrd="0" presId="urn:microsoft.com/office/officeart/2008/layout/BendingPictureCaption"/>
    <dgm:cxn modelId="{F31CD175-DE81-8F44-B6CB-13E143ECDC01}" type="presParOf" srcId="{F2755131-E26A-4898-8C54-9197B533C089}" destId="{1CD67A20-6EC4-4CF1-B11B-134200A70988}" srcOrd="14" destOrd="0" presId="urn:microsoft.com/office/officeart/2008/layout/BendingPictureCaption"/>
    <dgm:cxn modelId="{6DE31662-1E1A-DA4F-8154-732FCE923433}" type="presParOf" srcId="{1CD67A20-6EC4-4CF1-B11B-134200A70988}" destId="{087AE05E-AA5A-440F-B47D-E5377CD9874E}" srcOrd="0" destOrd="0" presId="urn:microsoft.com/office/officeart/2008/layout/BendingPictureCaption"/>
    <dgm:cxn modelId="{B93648CC-B95B-3140-8926-A55187248AFB}" type="presParOf" srcId="{1CD67A20-6EC4-4CF1-B11B-134200A70988}" destId="{21168110-E02A-4BB4-A8C9-22B69F2B414A}" srcOrd="1" destOrd="0" presId="urn:microsoft.com/office/officeart/2008/layout/BendingPictureCaption"/>
    <dgm:cxn modelId="{895780CC-212E-C246-9444-36899940347E}" type="presParOf" srcId="{F2755131-E26A-4898-8C54-9197B533C089}" destId="{81439D8B-1494-4B19-A7DA-ECC64573B4C5}" srcOrd="15" destOrd="0" presId="urn:microsoft.com/office/officeart/2008/layout/BendingPictureCaption"/>
    <dgm:cxn modelId="{AFCA2589-1189-B345-ACB4-F049315F7BBB}" type="presParOf" srcId="{F2755131-E26A-4898-8C54-9197B533C089}" destId="{AABDBFD8-0D8E-EE48-B18C-9604594AB1B2}" srcOrd="16" destOrd="0" presId="urn:microsoft.com/office/officeart/2008/layout/BendingPictureCaption"/>
    <dgm:cxn modelId="{87E578D0-7795-5143-910D-F221C60D2810}" type="presParOf" srcId="{AABDBFD8-0D8E-EE48-B18C-9604594AB1B2}" destId="{E7C1EC83-532A-A441-8B81-9FAC28A2047B}" srcOrd="0" destOrd="0" presId="urn:microsoft.com/office/officeart/2008/layout/BendingPictureCaption"/>
    <dgm:cxn modelId="{5EE9A0B6-92F9-A740-9AFB-8141AE980FE4}" type="presParOf" srcId="{AABDBFD8-0D8E-EE48-B18C-9604594AB1B2}" destId="{A8646C7B-E97E-1449-A6F5-164FEBAEF415}" srcOrd="1" destOrd="0" presId="urn:microsoft.com/office/officeart/2008/layout/BendingPictureCaption"/>
    <dgm:cxn modelId="{57FE94DB-A870-2844-91D9-03DE2F6E763E}" type="presParOf" srcId="{F2755131-E26A-4898-8C54-9197B533C089}" destId="{7FE66E42-5875-6142-A408-B95555C3DBDE}" srcOrd="17" destOrd="0" presId="urn:microsoft.com/office/officeart/2008/layout/BendingPictureCaption"/>
    <dgm:cxn modelId="{D78B2513-558D-C14E-B9E4-515365BD6F87}" type="presParOf" srcId="{F2755131-E26A-4898-8C54-9197B533C089}" destId="{9AE86692-BEB9-4D96-A084-D4893607FD09}" srcOrd="18" destOrd="0" presId="urn:microsoft.com/office/officeart/2008/layout/BendingPictureCaption"/>
    <dgm:cxn modelId="{98A90CF1-73C7-9741-8EC5-1FC6ACA86231}" type="presParOf" srcId="{9AE86692-BEB9-4D96-A084-D4893607FD09}" destId="{80E5FB85-2F20-4D78-AF31-48FE4A99EC7D}" srcOrd="0" destOrd="0" presId="urn:microsoft.com/office/officeart/2008/layout/BendingPictureCaption"/>
    <dgm:cxn modelId="{3C217375-F5E4-3E47-8ED2-B77412609233}" type="presParOf" srcId="{9AE86692-BEB9-4D96-A084-D4893607FD09}" destId="{5B7981AD-BBB9-4844-BEF1-AD9FC790352F}" srcOrd="1" destOrd="0" presId="urn:microsoft.com/office/officeart/2008/layout/BendingPictureCaption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E2D1-1FC4-487A-BE8A-E3B93DDEDDB1}">
      <dsp:nvSpPr>
        <dsp:cNvPr id="0" name=""/>
        <dsp:cNvSpPr/>
      </dsp:nvSpPr>
      <dsp:spPr>
        <a:xfrm>
          <a:off x="5746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CEDA-3FAC-42AA-8C36-7AAD4390CE75}">
      <dsp:nvSpPr>
        <dsp:cNvPr id="0" name=""/>
        <dsp:cNvSpPr/>
      </dsp:nvSpPr>
      <dsp:spPr>
        <a:xfrm>
          <a:off x="356245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356245" y="1620496"/>
        <a:ext cx="1494231" cy="359088"/>
      </dsp:txXfrm>
    </dsp:sp>
    <dsp:sp modelId="{F7069F5C-EC1A-428F-8406-A563FDC531AA}">
      <dsp:nvSpPr>
        <dsp:cNvPr id="0" name=""/>
        <dsp:cNvSpPr/>
      </dsp:nvSpPr>
      <dsp:spPr>
        <a:xfrm>
          <a:off x="2213704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9CE0-9842-449A-95DA-D84C47F7BBBD}">
      <dsp:nvSpPr>
        <dsp:cNvPr id="0" name=""/>
        <dsp:cNvSpPr/>
      </dsp:nvSpPr>
      <dsp:spPr>
        <a:xfrm>
          <a:off x="2564202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2564202" y="1620496"/>
        <a:ext cx="1494231" cy="359088"/>
      </dsp:txXfrm>
    </dsp:sp>
    <dsp:sp modelId="{17952F69-F4D1-430A-9AC8-3213EB72A68C}">
      <dsp:nvSpPr>
        <dsp:cNvPr id="0" name=""/>
        <dsp:cNvSpPr/>
      </dsp:nvSpPr>
      <dsp:spPr>
        <a:xfrm>
          <a:off x="4421661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0ACA-A839-45A0-AC7A-50EF02FDB423}">
      <dsp:nvSpPr>
        <dsp:cNvPr id="0" name=""/>
        <dsp:cNvSpPr/>
      </dsp:nvSpPr>
      <dsp:spPr>
        <a:xfrm>
          <a:off x="4772160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4772160" y="1620496"/>
        <a:ext cx="1494231" cy="359088"/>
      </dsp:txXfrm>
    </dsp:sp>
    <dsp:sp modelId="{FE111FF9-9F5E-4BEC-9F92-58354BDBA605}">
      <dsp:nvSpPr>
        <dsp:cNvPr id="0" name=""/>
        <dsp:cNvSpPr/>
      </dsp:nvSpPr>
      <dsp:spPr>
        <a:xfrm>
          <a:off x="6629618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2830-255C-426E-B19A-686D92292B12}">
      <dsp:nvSpPr>
        <dsp:cNvPr id="0" name=""/>
        <dsp:cNvSpPr/>
      </dsp:nvSpPr>
      <dsp:spPr>
        <a:xfrm>
          <a:off x="6980117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6980117" y="1620496"/>
        <a:ext cx="1494231" cy="359088"/>
      </dsp:txXfrm>
    </dsp:sp>
    <dsp:sp modelId="{DDFDAAAE-065E-1642-A433-5BDC28F2DA6D}">
      <dsp:nvSpPr>
        <dsp:cNvPr id="0" name=""/>
        <dsp:cNvSpPr/>
      </dsp:nvSpPr>
      <dsp:spPr>
        <a:xfrm>
          <a:off x="8837575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226DE-401D-5845-8D5F-A2732A3AD475}">
      <dsp:nvSpPr>
        <dsp:cNvPr id="0" name=""/>
        <dsp:cNvSpPr/>
      </dsp:nvSpPr>
      <dsp:spPr>
        <a:xfrm>
          <a:off x="9188074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/>
        </a:p>
      </dsp:txBody>
      <dsp:txXfrm>
        <a:off x="9188074" y="1620496"/>
        <a:ext cx="1494231" cy="359088"/>
      </dsp:txXfrm>
    </dsp:sp>
    <dsp:sp modelId="{A49DEC24-F87D-9F43-ABAA-EB8EFD6E25CE}">
      <dsp:nvSpPr>
        <dsp:cNvPr id="0" name=""/>
        <dsp:cNvSpPr/>
      </dsp:nvSpPr>
      <dsp:spPr>
        <a:xfrm>
          <a:off x="5746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1A3DA-A898-A24B-AE39-43F53B96C2DD}">
      <dsp:nvSpPr>
        <dsp:cNvPr id="0" name=""/>
        <dsp:cNvSpPr/>
      </dsp:nvSpPr>
      <dsp:spPr>
        <a:xfrm>
          <a:off x="356245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356245" y="3213160"/>
        <a:ext cx="1494231" cy="359088"/>
      </dsp:txXfrm>
    </dsp:sp>
    <dsp:sp modelId="{E5346E0D-8785-49F9-BD54-70E7DE38E8BD}">
      <dsp:nvSpPr>
        <dsp:cNvPr id="0" name=""/>
        <dsp:cNvSpPr/>
      </dsp:nvSpPr>
      <dsp:spPr>
        <a:xfrm>
          <a:off x="2213704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D105-F0F1-4CA7-9330-16F7BFD63C2D}">
      <dsp:nvSpPr>
        <dsp:cNvPr id="0" name=""/>
        <dsp:cNvSpPr/>
      </dsp:nvSpPr>
      <dsp:spPr>
        <a:xfrm>
          <a:off x="2564202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2564202" y="3213160"/>
        <a:ext cx="1494231" cy="359088"/>
      </dsp:txXfrm>
    </dsp:sp>
    <dsp:sp modelId="{087AE05E-AA5A-440F-B47D-E5377CD9874E}">
      <dsp:nvSpPr>
        <dsp:cNvPr id="0" name=""/>
        <dsp:cNvSpPr/>
      </dsp:nvSpPr>
      <dsp:spPr>
        <a:xfrm>
          <a:off x="4421661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8110-E02A-4BB4-A8C9-22B69F2B414A}">
      <dsp:nvSpPr>
        <dsp:cNvPr id="0" name=""/>
        <dsp:cNvSpPr/>
      </dsp:nvSpPr>
      <dsp:spPr>
        <a:xfrm>
          <a:off x="4772160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4772160" y="3213160"/>
        <a:ext cx="1494231" cy="359088"/>
      </dsp:txXfrm>
    </dsp:sp>
    <dsp:sp modelId="{E7C1EC83-532A-A441-8B81-9FAC28A2047B}">
      <dsp:nvSpPr>
        <dsp:cNvPr id="0" name=""/>
        <dsp:cNvSpPr/>
      </dsp:nvSpPr>
      <dsp:spPr>
        <a:xfrm>
          <a:off x="6629618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46C7B-E97E-1449-A6F5-164FEBAEF415}">
      <dsp:nvSpPr>
        <dsp:cNvPr id="0" name=""/>
        <dsp:cNvSpPr/>
      </dsp:nvSpPr>
      <dsp:spPr>
        <a:xfrm>
          <a:off x="6980117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6980117" y="3213160"/>
        <a:ext cx="1494231" cy="359088"/>
      </dsp:txXfrm>
    </dsp:sp>
    <dsp:sp modelId="{80E5FB85-2F20-4D78-AF31-48FE4A99EC7D}">
      <dsp:nvSpPr>
        <dsp:cNvPr id="0" name=""/>
        <dsp:cNvSpPr/>
      </dsp:nvSpPr>
      <dsp:spPr>
        <a:xfrm>
          <a:off x="8837575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81AD-BBB9-4844-BEF1-AD9FC790352F}">
      <dsp:nvSpPr>
        <dsp:cNvPr id="0" name=""/>
        <dsp:cNvSpPr/>
      </dsp:nvSpPr>
      <dsp:spPr>
        <a:xfrm>
          <a:off x="9188074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9188074" y="3213160"/>
        <a:ext cx="1494231" cy="35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21/11/2018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1E3636-A856-C844-95D5-986DD4BD9C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3182" y="2008604"/>
            <a:ext cx="4600618" cy="3940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94701-8357-4541-8657-73CC38E1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2" y="2008604"/>
            <a:ext cx="5871718" cy="40298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1E9ED2-1472-D54F-890D-E705E40B8745}"/>
              </a:ext>
            </a:extLst>
          </p:cNvPr>
          <p:cNvSpPr/>
          <p:nvPr/>
        </p:nvSpPr>
        <p:spPr>
          <a:xfrm>
            <a:off x="8492165" y="375681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0E564A-9419-FA45-845B-7CEEFEEFE266}"/>
              </a:ext>
            </a:extLst>
          </p:cNvPr>
          <p:cNvSpPr/>
          <p:nvPr/>
        </p:nvSpPr>
        <p:spPr>
          <a:xfrm>
            <a:off x="2347299" y="496454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60F15-31E6-8442-A47D-EFB205C0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4" y="2112282"/>
            <a:ext cx="7007864" cy="3180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34F9F-7774-8347-9C4F-280CBAE2B1C3}"/>
              </a:ext>
            </a:extLst>
          </p:cNvPr>
          <p:cNvGrpSpPr/>
          <p:nvPr/>
        </p:nvGrpSpPr>
        <p:grpSpPr>
          <a:xfrm>
            <a:off x="8147838" y="4922989"/>
            <a:ext cx="2148063" cy="369332"/>
            <a:chOff x="7542532" y="4755562"/>
            <a:chExt cx="2148063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CA80FF-F155-C545-B475-52A89983B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894520"/>
              <a:ext cx="610867" cy="0"/>
            </a:xfrm>
            <a:prstGeom prst="straightConnector1">
              <a:avLst/>
            </a:prstGeom>
            <a:ln w="38100">
              <a:solidFill>
                <a:srgbClr val="DE70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B4124-D22A-7348-92CC-0FE43D91C8F4}"/>
                </a:ext>
              </a:extLst>
            </p:cNvPr>
            <p:cNvSpPr txBox="1"/>
            <p:nvPr/>
          </p:nvSpPr>
          <p:spPr>
            <a:xfrm>
              <a:off x="8272130" y="4755562"/>
              <a:ext cx="1418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7058"/>
                  </a:solidFill>
                </a:rPr>
                <a:t>We are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1A870-2A72-DB4E-9486-885D45D59B10}"/>
              </a:ext>
            </a:extLst>
          </p:cNvPr>
          <p:cNvGrpSpPr/>
          <p:nvPr/>
        </p:nvGrpSpPr>
        <p:grpSpPr>
          <a:xfrm>
            <a:off x="8147839" y="2715328"/>
            <a:ext cx="3075110" cy="369332"/>
            <a:chOff x="7542533" y="2547901"/>
            <a:chExt cx="307511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7157C-1E36-6F4F-BD98-D6B43E58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3" y="2732567"/>
              <a:ext cx="61086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08A10-C061-854D-BC14-72837EFD81B9}"/>
                </a:ext>
              </a:extLst>
            </p:cNvPr>
            <p:cNvSpPr txBox="1"/>
            <p:nvPr/>
          </p:nvSpPr>
          <p:spPr>
            <a:xfrm>
              <a:off x="8272129" y="254790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This is the final target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8A316-43A3-6741-9485-9BAEC29F33CA}"/>
              </a:ext>
            </a:extLst>
          </p:cNvPr>
          <p:cNvGrpSpPr/>
          <p:nvPr/>
        </p:nvGrpSpPr>
        <p:grpSpPr>
          <a:xfrm>
            <a:off x="8147838" y="4593746"/>
            <a:ext cx="1883567" cy="369332"/>
            <a:chOff x="7542532" y="4426319"/>
            <a:chExt cx="1883567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FF95D4-061C-2D4C-AEAD-201CC85E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610985"/>
              <a:ext cx="61086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BBA1A-A002-CD4D-9B5B-BBCA1E2754F1}"/>
                </a:ext>
              </a:extLst>
            </p:cNvPr>
            <p:cNvSpPr txBox="1"/>
            <p:nvPr/>
          </p:nvSpPr>
          <p:spPr>
            <a:xfrm>
              <a:off x="8272129" y="4426319"/>
              <a:ext cx="11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Next step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1388F-B6F9-9745-BCB2-0D5889FB284C}"/>
              </a:ext>
            </a:extLst>
          </p:cNvPr>
          <p:cNvSpPr/>
          <p:nvPr/>
        </p:nvSpPr>
        <p:spPr>
          <a:xfrm>
            <a:off x="3875314" y="4593746"/>
            <a:ext cx="23774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C704-9C7F-8B4C-A212-E14F22B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04" y="2094413"/>
            <a:ext cx="9392992" cy="3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BE448-8C7C-BC49-8402-CCF4F4A8F45C}"/>
              </a:ext>
            </a:extLst>
          </p:cNvPr>
          <p:cNvGrpSpPr/>
          <p:nvPr/>
        </p:nvGrpSpPr>
        <p:grpSpPr>
          <a:xfrm>
            <a:off x="3502476" y="3031525"/>
            <a:ext cx="5187048" cy="794951"/>
            <a:chOff x="3502476" y="3031525"/>
            <a:chExt cx="5187048" cy="794951"/>
          </a:xfrm>
        </p:grpSpPr>
        <p:pic>
          <p:nvPicPr>
            <p:cNvPr id="7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ABE7678-1BA8-5642-B662-DCC2DAFAE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476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150DE76B-4598-D84B-9210-D452B5E21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38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5239B4-8284-8947-9D99-EB45D2371C31}"/>
              </a:ext>
            </a:extLst>
          </p:cNvPr>
          <p:cNvGrpSpPr/>
          <p:nvPr/>
        </p:nvGrpSpPr>
        <p:grpSpPr>
          <a:xfrm>
            <a:off x="904187" y="4206045"/>
            <a:ext cx="10383627" cy="1272330"/>
            <a:chOff x="1169085" y="4206045"/>
            <a:chExt cx="10383627" cy="12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7C1E25-5C8F-D64F-98F4-F58CDD64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85" y="4206045"/>
              <a:ext cx="1348484" cy="1272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69DA2B-F3E8-D84E-A5E8-422585B3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228" y="4206045"/>
              <a:ext cx="1348484" cy="12723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345F3-9CB4-B743-8BCF-9CDE8A9D5DB8}"/>
              </a:ext>
            </a:extLst>
          </p:cNvPr>
          <p:cNvGrpSpPr/>
          <p:nvPr/>
        </p:nvGrpSpPr>
        <p:grpSpPr>
          <a:xfrm>
            <a:off x="4372409" y="3147380"/>
            <a:ext cx="3454615" cy="306428"/>
            <a:chOff x="4379843" y="3043304"/>
            <a:chExt cx="3454615" cy="30642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6643F-E6AD-7D47-9939-425CB51ABF4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9A93BC-CDC0-7146-9427-72A6EAA31378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3AF7C-2E9E-8D4A-AF88-68F82AEF023E}"/>
              </a:ext>
            </a:extLst>
          </p:cNvPr>
          <p:cNvGrpSpPr/>
          <p:nvPr/>
        </p:nvGrpSpPr>
        <p:grpSpPr>
          <a:xfrm>
            <a:off x="4423316" y="3453808"/>
            <a:ext cx="3454615" cy="306428"/>
            <a:chOff x="4379843" y="3043304"/>
            <a:chExt cx="3454615" cy="3064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D235F5-3DC4-4F4C-BE4A-890F9051C6ED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3911C79-ED93-6243-B355-2F26022085E2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51F9B-F1E9-A14F-AE8C-2622AA3CC17C}"/>
              </a:ext>
            </a:extLst>
          </p:cNvPr>
          <p:cNvGrpSpPr/>
          <p:nvPr/>
        </p:nvGrpSpPr>
        <p:grpSpPr>
          <a:xfrm rot="19775688">
            <a:off x="1813225" y="3866277"/>
            <a:ext cx="1999892" cy="177393"/>
            <a:chOff x="4379843" y="3043304"/>
            <a:chExt cx="3454615" cy="3064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8F1F91-B69A-7B4C-9BAC-40789ED13CC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87497E-18F2-014B-BA4F-B8D3025886BE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E10B08-DAC5-8146-9F3A-93EE239E1787}"/>
              </a:ext>
            </a:extLst>
          </p:cNvPr>
          <p:cNvGrpSpPr/>
          <p:nvPr/>
        </p:nvGrpSpPr>
        <p:grpSpPr>
          <a:xfrm rot="1824312" flipH="1">
            <a:off x="8434075" y="3836447"/>
            <a:ext cx="1999892" cy="177393"/>
            <a:chOff x="4379843" y="3043304"/>
            <a:chExt cx="3454615" cy="3064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A0CF24-B63D-A54F-A9A0-5E559FBE28C3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EDBF44-6E43-C44D-8738-F5A428BC9F67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3BEA69-3F28-D448-8B65-4D549BFFD164}"/>
              </a:ext>
            </a:extLst>
          </p:cNvPr>
          <p:cNvGrpSpPr/>
          <p:nvPr/>
        </p:nvGrpSpPr>
        <p:grpSpPr>
          <a:xfrm>
            <a:off x="2175350" y="4720895"/>
            <a:ext cx="8052361" cy="422040"/>
            <a:chOff x="1937984" y="4793499"/>
            <a:chExt cx="8052361" cy="4220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4C2228-3F5F-4F4E-ADEE-D8A407937799}"/>
                </a:ext>
              </a:extLst>
            </p:cNvPr>
            <p:cNvGrpSpPr/>
            <p:nvPr/>
          </p:nvGrpSpPr>
          <p:grpSpPr>
            <a:xfrm>
              <a:off x="1937984" y="4793499"/>
              <a:ext cx="3454615" cy="306428"/>
              <a:chOff x="4379843" y="3043304"/>
              <a:chExt cx="3454615" cy="30642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D88670F-8873-3A4C-BFDE-46A1D11EBD48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126789D-A64F-A54F-B123-D44627CE7CCA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139678-A85B-454E-A671-3F7C7F307898}"/>
                </a:ext>
              </a:extLst>
            </p:cNvPr>
            <p:cNvGrpSpPr/>
            <p:nvPr/>
          </p:nvGrpSpPr>
          <p:grpSpPr>
            <a:xfrm>
              <a:off x="5239984" y="4909111"/>
              <a:ext cx="4750361" cy="306428"/>
              <a:chOff x="4379843" y="3043304"/>
              <a:chExt cx="3454615" cy="306428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DD99E8C-3FC3-5E4E-BFA0-CA30FA835154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B45BE8-FB93-6A48-A53B-FC82BA1FA189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F9AE5-748E-CF4C-9052-D1CA2DD5EA2B}"/>
              </a:ext>
            </a:extLst>
          </p:cNvPr>
          <p:cNvGrpSpPr/>
          <p:nvPr/>
        </p:nvGrpSpPr>
        <p:grpSpPr>
          <a:xfrm>
            <a:off x="876716" y="2701862"/>
            <a:ext cx="10531584" cy="1412938"/>
            <a:chOff x="876716" y="2701862"/>
            <a:chExt cx="10531584" cy="14129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72974E-D26C-6747-9473-0AD83777DF34}"/>
                </a:ext>
              </a:extLst>
            </p:cNvPr>
            <p:cNvSpPr/>
            <p:nvPr/>
          </p:nvSpPr>
          <p:spPr>
            <a:xfrm>
              <a:off x="8767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1632E9-27C1-E54A-9542-6BC6E124953F}"/>
                </a:ext>
              </a:extLst>
            </p:cNvPr>
            <p:cNvSpPr/>
            <p:nvPr/>
          </p:nvSpPr>
          <p:spPr>
            <a:xfrm flipH="1">
              <a:off x="87671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A4F1C-D624-5E45-B16C-81479C32703A}"/>
              </a:ext>
            </a:extLst>
          </p:cNvPr>
          <p:cNvGrpSpPr/>
          <p:nvPr/>
        </p:nvGrpSpPr>
        <p:grpSpPr>
          <a:xfrm>
            <a:off x="5860609" y="3420545"/>
            <a:ext cx="6762633" cy="1593581"/>
            <a:chOff x="904187" y="3031525"/>
            <a:chExt cx="10383627" cy="2446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3BE448-8C7C-BC49-8402-CCF4F4A8F45C}"/>
                </a:ext>
              </a:extLst>
            </p:cNvPr>
            <p:cNvGrpSpPr/>
            <p:nvPr/>
          </p:nvGrpSpPr>
          <p:grpSpPr>
            <a:xfrm>
              <a:off x="3502476" y="3031525"/>
              <a:ext cx="5187048" cy="794951"/>
              <a:chOff x="3502476" y="3031525"/>
              <a:chExt cx="5187048" cy="794951"/>
            </a:xfrm>
          </p:grpSpPr>
          <p:pic>
            <p:nvPicPr>
              <p:cNvPr id="7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3ABE7678-1BA8-5642-B662-DCC2DAFAE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2476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150DE76B-4598-D84B-9210-D452B5E21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38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5239B4-8284-8947-9D99-EB45D2371C31}"/>
                </a:ext>
              </a:extLst>
            </p:cNvPr>
            <p:cNvGrpSpPr/>
            <p:nvPr/>
          </p:nvGrpSpPr>
          <p:grpSpPr>
            <a:xfrm>
              <a:off x="904187" y="4206045"/>
              <a:ext cx="10383627" cy="1272330"/>
              <a:chOff x="1169085" y="4206045"/>
              <a:chExt cx="10383627" cy="1272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7C1E25-5C8F-D64F-98F4-F58CDD64B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085" y="4206045"/>
                <a:ext cx="1348484" cy="12723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69DA2B-F3E8-D84E-A5E8-422585B3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228" y="4206045"/>
                <a:ext cx="1348484" cy="127233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4345F3-9CB4-B743-8BCF-9CDE8A9D5DB8}"/>
                </a:ext>
              </a:extLst>
            </p:cNvPr>
            <p:cNvGrpSpPr/>
            <p:nvPr/>
          </p:nvGrpSpPr>
          <p:grpSpPr>
            <a:xfrm>
              <a:off x="4372409" y="3147380"/>
              <a:ext cx="3454615" cy="306428"/>
              <a:chOff x="4379843" y="3043304"/>
              <a:chExt cx="3454615" cy="306428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976643F-E6AD-7D47-9939-425CB51ABF4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19A93BC-CDC0-7146-9427-72A6EAA31378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3AF7C-2E9E-8D4A-AF88-68F82AEF023E}"/>
                </a:ext>
              </a:extLst>
            </p:cNvPr>
            <p:cNvGrpSpPr/>
            <p:nvPr/>
          </p:nvGrpSpPr>
          <p:grpSpPr>
            <a:xfrm>
              <a:off x="4423316" y="3453808"/>
              <a:ext cx="3454615" cy="306428"/>
              <a:chOff x="4379843" y="3043304"/>
              <a:chExt cx="3454615" cy="30642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FD235F5-3DC4-4F4C-BE4A-890F9051C6ED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911C79-ED93-6243-B355-2F26022085E2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51F9B-F1E9-A14F-AE8C-2622AA3CC17C}"/>
                </a:ext>
              </a:extLst>
            </p:cNvPr>
            <p:cNvGrpSpPr/>
            <p:nvPr/>
          </p:nvGrpSpPr>
          <p:grpSpPr>
            <a:xfrm rot="19775688">
              <a:off x="1813225" y="3866277"/>
              <a:ext cx="1999892" cy="177393"/>
              <a:chOff x="4379843" y="3043304"/>
              <a:chExt cx="3454615" cy="30642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8F1F91-B69A-7B4C-9BAC-40789ED13CC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387497E-18F2-014B-BA4F-B8D3025886BE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10B08-DAC5-8146-9F3A-93EE239E1787}"/>
                </a:ext>
              </a:extLst>
            </p:cNvPr>
            <p:cNvGrpSpPr/>
            <p:nvPr/>
          </p:nvGrpSpPr>
          <p:grpSpPr>
            <a:xfrm rot="1824312" flipH="1">
              <a:off x="8434075" y="3836447"/>
              <a:ext cx="1999892" cy="177393"/>
              <a:chOff x="4379843" y="3043304"/>
              <a:chExt cx="3454615" cy="306428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A0CF24-B63D-A54F-A9A0-5E559FBE28C3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EDBF44-6E43-C44D-8738-F5A428BC9F67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3BEA69-3F28-D448-8B65-4D549BFFD164}"/>
                </a:ext>
              </a:extLst>
            </p:cNvPr>
            <p:cNvGrpSpPr/>
            <p:nvPr/>
          </p:nvGrpSpPr>
          <p:grpSpPr>
            <a:xfrm>
              <a:off x="2175350" y="4720895"/>
              <a:ext cx="8052361" cy="422040"/>
              <a:chOff x="1937984" y="4793499"/>
              <a:chExt cx="8052361" cy="4220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4C2228-3F5F-4F4E-ADEE-D8A407937799}"/>
                  </a:ext>
                </a:extLst>
              </p:cNvPr>
              <p:cNvGrpSpPr/>
              <p:nvPr/>
            </p:nvGrpSpPr>
            <p:grpSpPr>
              <a:xfrm>
                <a:off x="1937984" y="4793499"/>
                <a:ext cx="3454615" cy="306428"/>
                <a:chOff x="4379843" y="3043304"/>
                <a:chExt cx="3454615" cy="306428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D88670F-8873-3A4C-BFDE-46A1D11EBD48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126789D-A64F-A54F-B123-D44627CE7CCA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6139678-A85B-454E-A671-3F7C7F307898}"/>
                  </a:ext>
                </a:extLst>
              </p:cNvPr>
              <p:cNvGrpSpPr/>
              <p:nvPr/>
            </p:nvGrpSpPr>
            <p:grpSpPr>
              <a:xfrm>
                <a:off x="5239984" y="4909111"/>
                <a:ext cx="4750361" cy="306428"/>
                <a:chOff x="4379843" y="3043304"/>
                <a:chExt cx="3454615" cy="30642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DD99E8C-3FC3-5E4E-BFA0-CA30FA835154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0B45BE8-FB93-6A48-A53B-FC82BA1FA189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F1616-6B06-9C4A-974D-A7CDAD8FF9A0}"/>
              </a:ext>
            </a:extLst>
          </p:cNvPr>
          <p:cNvSpPr txBox="1"/>
          <p:nvPr/>
        </p:nvSpPr>
        <p:spPr>
          <a:xfrm>
            <a:off x="838200" y="2342147"/>
            <a:ext cx="562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Build a 4</a:t>
            </a:r>
            <a:r>
              <a:rPr lang="en-US" sz="2800" baseline="30000" dirty="0"/>
              <a:t>th</a:t>
            </a:r>
            <a:r>
              <a:rPr lang="en-US" sz="2800" dirty="0"/>
              <a:t> setup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Run 4 nodes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76426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16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430BBA-B5A9-E948-B39C-9BC7E359D254}"/>
              </a:ext>
            </a:extLst>
          </p:cNvPr>
          <p:cNvGrpSpPr/>
          <p:nvPr/>
        </p:nvGrpSpPr>
        <p:grpSpPr>
          <a:xfrm>
            <a:off x="8080094" y="2639028"/>
            <a:ext cx="2685327" cy="1620455"/>
            <a:chOff x="8080094" y="2639028"/>
            <a:chExt cx="2685327" cy="1620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5123C2D-5AB7-9548-A2B6-6449B8F0B586}"/>
                </a:ext>
              </a:extLst>
            </p:cNvPr>
            <p:cNvSpPr/>
            <p:nvPr/>
          </p:nvSpPr>
          <p:spPr>
            <a:xfrm>
              <a:off x="8080094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B46D2C-AF50-F14C-A1D3-6837DA24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4780" y="3445329"/>
              <a:ext cx="612913" cy="6129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4E155-9E47-B34B-8794-F2654808293D}"/>
                </a:ext>
              </a:extLst>
            </p:cNvPr>
            <p:cNvSpPr txBox="1"/>
            <p:nvPr/>
          </p:nvSpPr>
          <p:spPr>
            <a:xfrm>
              <a:off x="8357886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Server</a:t>
              </a:r>
            </a:p>
            <a:p>
              <a:endParaRPr lang="en-US" dirty="0"/>
            </a:p>
            <a:p>
              <a:r>
                <a:rPr lang="en-US" dirty="0"/>
                <a:t>N qubits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7A9AC-6804-5B4D-B550-3DB325D3187A}"/>
              </a:ext>
            </a:extLst>
          </p:cNvPr>
          <p:cNvGrpSpPr/>
          <p:nvPr/>
        </p:nvGrpSpPr>
        <p:grpSpPr>
          <a:xfrm>
            <a:off x="1426580" y="2639028"/>
            <a:ext cx="2685327" cy="1620455"/>
            <a:chOff x="1426580" y="2639028"/>
            <a:chExt cx="2685327" cy="162045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DA050F-9179-5544-B2E8-CCF09D08D187}"/>
                </a:ext>
              </a:extLst>
            </p:cNvPr>
            <p:cNvSpPr/>
            <p:nvPr/>
          </p:nvSpPr>
          <p:spPr>
            <a:xfrm>
              <a:off x="1426580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D8E1D-38FA-8546-BFB6-AB34C7CB8867}"/>
                </a:ext>
              </a:extLst>
            </p:cNvPr>
            <p:cNvSpPr txBox="1"/>
            <p:nvPr/>
          </p:nvSpPr>
          <p:spPr>
            <a:xfrm>
              <a:off x="1704372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</a:t>
              </a:r>
            </a:p>
            <a:p>
              <a:endParaRPr lang="en-US" dirty="0"/>
            </a:p>
            <a:p>
              <a:r>
                <a:rPr lang="en-US" dirty="0"/>
                <a:t>O(1) qubits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9D27FAB-070D-F143-99E6-65BAC615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6" y="3556351"/>
              <a:ext cx="752836" cy="5018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341A91-400C-4240-9389-35CEC97E4A72}"/>
              </a:ext>
            </a:extLst>
          </p:cNvPr>
          <p:cNvGrpSpPr/>
          <p:nvPr/>
        </p:nvGrpSpPr>
        <p:grpSpPr>
          <a:xfrm>
            <a:off x="4442315" y="2465668"/>
            <a:ext cx="3255815" cy="393279"/>
            <a:chOff x="4442315" y="2465668"/>
            <a:chExt cx="3255815" cy="39327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99BE39-07EC-C14E-9433-6E008ED3E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15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19215-43A4-DF43-BF97-9F522AA4EADD}"/>
                </a:ext>
              </a:extLst>
            </p:cNvPr>
            <p:cNvSpPr txBox="1"/>
            <p:nvPr/>
          </p:nvSpPr>
          <p:spPr>
            <a:xfrm>
              <a:off x="4852687" y="2465668"/>
              <a:ext cx="248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Send N random qubits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A277A-907B-EF42-949C-455A23DB4818}"/>
              </a:ext>
            </a:extLst>
          </p:cNvPr>
          <p:cNvGrpSpPr/>
          <p:nvPr/>
        </p:nvGrpSpPr>
        <p:grpSpPr>
          <a:xfrm>
            <a:off x="4432250" y="3067561"/>
            <a:ext cx="3255815" cy="404585"/>
            <a:chOff x="4432250" y="3067561"/>
            <a:chExt cx="3255815" cy="4045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76603D-1B3A-C04E-A30B-D2A5CF954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50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2E047-0FF6-A345-B491-0C597732F83E}"/>
                </a:ext>
              </a:extLst>
            </p:cNvPr>
            <p:cNvSpPr txBox="1"/>
            <p:nvPr/>
          </p:nvSpPr>
          <p:spPr>
            <a:xfrm>
              <a:off x="4626016" y="3067561"/>
              <a:ext cx="279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Tell measurements to run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21D78-CB73-164F-B722-0190FB2DBB54}"/>
              </a:ext>
            </a:extLst>
          </p:cNvPr>
          <p:cNvGrpSpPr/>
          <p:nvPr/>
        </p:nvGrpSpPr>
        <p:grpSpPr>
          <a:xfrm>
            <a:off x="4468092" y="3630772"/>
            <a:ext cx="3255815" cy="427470"/>
            <a:chOff x="4468092" y="3630772"/>
            <a:chExt cx="3255815" cy="42747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4BAAC-B24E-CB4E-9C18-095159C38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8092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2014-99D0-7140-A632-0386309A08D3}"/>
                </a:ext>
              </a:extLst>
            </p:cNvPr>
            <p:cNvSpPr txBox="1"/>
            <p:nvPr/>
          </p:nvSpPr>
          <p:spPr>
            <a:xfrm>
              <a:off x="5217289" y="3630772"/>
              <a:ext cx="1611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Report results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DA19C84-E53E-3D41-A51F-EBFFCEC79983}"/>
              </a:ext>
            </a:extLst>
          </p:cNvPr>
          <p:cNvSpPr txBox="1"/>
          <p:nvPr/>
        </p:nvSpPr>
        <p:spPr>
          <a:xfrm>
            <a:off x="1147823" y="4618299"/>
            <a:ext cx="73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Result of computation only known to Client</a:t>
            </a:r>
          </a:p>
          <a:p>
            <a:r>
              <a:rPr lang="en-US" sz="2400" dirty="0"/>
              <a:t>- Detail of the computation only known to Client</a:t>
            </a:r>
          </a:p>
          <a:p>
            <a:r>
              <a:rPr lang="en-US" sz="2400" dirty="0"/>
              <a:t>- Client can check if Server is truly quantum</a:t>
            </a:r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0B6EE38E-F22B-0E4A-8CF4-B88E66798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2" y="4236284"/>
            <a:ext cx="422315" cy="6269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DED7F-8578-FA43-9353-F84661FED604}"/>
              </a:ext>
            </a:extLst>
          </p:cNvPr>
          <p:cNvGrpSpPr/>
          <p:nvPr/>
        </p:nvGrpSpPr>
        <p:grpSpPr>
          <a:xfrm>
            <a:off x="1533311" y="2154486"/>
            <a:ext cx="1753689" cy="794951"/>
            <a:chOff x="-119726" y="2831092"/>
            <a:chExt cx="1753689" cy="794951"/>
          </a:xfrm>
        </p:grpSpPr>
        <p:pic>
          <p:nvPicPr>
            <p:cNvPr id="14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56F2077-6E9F-B641-9E7C-1ACC9A69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77" y="283109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A95B78-443D-7642-AFE0-0CF8CC769840}"/>
                </a:ext>
              </a:extLst>
            </p:cNvPr>
            <p:cNvSpPr txBox="1"/>
            <p:nvPr/>
          </p:nvSpPr>
          <p:spPr>
            <a:xfrm>
              <a:off x="-119726" y="3043901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</p:grpSp>
      <p:pic>
        <p:nvPicPr>
          <p:cNvPr id="19" name="Picture 18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887E1C15-525D-7548-BBCF-6414D47F5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3199" y="4784104"/>
            <a:ext cx="422315" cy="626994"/>
          </a:xfrm>
          <a:prstGeom prst="rect">
            <a:avLst/>
          </a:prstGeom>
        </p:spPr>
      </p:pic>
      <p:pic>
        <p:nvPicPr>
          <p:cNvPr id="20" name="Picture 19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192997F2-7D5D-454A-BF87-FB6BBEB50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1" y="5288452"/>
            <a:ext cx="422315" cy="6269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C253-9EF1-DC4F-8F5B-3BF5078D856A}"/>
              </a:ext>
            </a:extLst>
          </p:cNvPr>
          <p:cNvGrpSpPr/>
          <p:nvPr/>
        </p:nvGrpSpPr>
        <p:grpSpPr>
          <a:xfrm>
            <a:off x="1547164" y="3228567"/>
            <a:ext cx="1739836" cy="794951"/>
            <a:chOff x="-59350" y="3838852"/>
            <a:chExt cx="1739836" cy="794951"/>
          </a:xfrm>
        </p:grpSpPr>
        <p:pic>
          <p:nvPicPr>
            <p:cNvPr id="21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671C216B-855B-5B42-96BB-E1A78284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83885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2B1C4-10FE-1348-8DD2-AC25246FEDC1}"/>
                </a:ext>
              </a:extLst>
            </p:cNvPr>
            <p:cNvSpPr txBox="1"/>
            <p:nvPr/>
          </p:nvSpPr>
          <p:spPr>
            <a:xfrm>
              <a:off x="-59350" y="4051661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1AE23-9DFE-DA49-9082-8F4EBE94EA38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81909" y="4585207"/>
            <a:ext cx="4206530" cy="7607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758BF6-2896-804C-9257-DE935E035CC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281910" y="5098914"/>
            <a:ext cx="5153664" cy="1206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5A32B-BFD4-964C-A83C-9AB1C441F7BB}"/>
              </a:ext>
            </a:extLst>
          </p:cNvPr>
          <p:cNvCxnSpPr>
            <a:cxnSpLocks/>
          </p:cNvCxnSpPr>
          <p:nvPr/>
        </p:nvCxnSpPr>
        <p:spPr>
          <a:xfrm flipH="1">
            <a:off x="3281909" y="5601949"/>
            <a:ext cx="5596345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055F-AC7A-954D-B9D9-63CF55A1910B}"/>
              </a:ext>
            </a:extLst>
          </p:cNvPr>
          <p:cNvGrpSpPr/>
          <p:nvPr/>
        </p:nvGrpSpPr>
        <p:grpSpPr>
          <a:xfrm>
            <a:off x="3721978" y="2551961"/>
            <a:ext cx="369332" cy="1955307"/>
            <a:chOff x="3721978" y="2551961"/>
            <a:chExt cx="369332" cy="19553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EFA5B-248D-1E44-BF1F-84EFAA8101FE}"/>
                </a:ext>
              </a:extLst>
            </p:cNvPr>
            <p:cNvSpPr txBox="1"/>
            <p:nvPr/>
          </p:nvSpPr>
          <p:spPr>
            <a:xfrm rot="18070041">
              <a:off x="3391214" y="2883879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AE6087-C713-E643-AF9E-D19E8119C9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3441376"/>
              <a:ext cx="0" cy="1065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85BAF-46A1-064C-84A9-A29559ED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2551961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9AEDB-4C5A-1841-86DA-E92EEAB8D8DD}"/>
              </a:ext>
            </a:extLst>
          </p:cNvPr>
          <p:cNvCxnSpPr>
            <a:cxnSpLocks/>
          </p:cNvCxnSpPr>
          <p:nvPr/>
        </p:nvCxnSpPr>
        <p:spPr>
          <a:xfrm flipH="1">
            <a:off x="3409692" y="2508206"/>
            <a:ext cx="2631067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B9AC1-6BB8-B348-B8C0-FB5F0705273D}"/>
              </a:ext>
            </a:extLst>
          </p:cNvPr>
          <p:cNvGrpSpPr/>
          <p:nvPr/>
        </p:nvGrpSpPr>
        <p:grpSpPr>
          <a:xfrm>
            <a:off x="5208114" y="4536257"/>
            <a:ext cx="357075" cy="740309"/>
            <a:chOff x="3030259" y="4533740"/>
            <a:chExt cx="357075" cy="7403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3AE08-31B3-5D4B-8A4B-020CB5A1EA0E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A3402B-1D2F-E848-805E-087AB590B062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B7FBF3-67EB-C140-9570-0C6595F7BBBC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15E6E5-B6F0-4A43-8A33-F4DA1CC22A5A}"/>
              </a:ext>
            </a:extLst>
          </p:cNvPr>
          <p:cNvGrpSpPr/>
          <p:nvPr/>
        </p:nvGrpSpPr>
        <p:grpSpPr>
          <a:xfrm>
            <a:off x="4695308" y="2551960"/>
            <a:ext cx="369332" cy="2458655"/>
            <a:chOff x="4695308" y="2551960"/>
            <a:chExt cx="369332" cy="24586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6BBB40-D705-8E4A-BD2D-9F48E61B838D}"/>
                </a:ext>
              </a:extLst>
            </p:cNvPr>
            <p:cNvSpPr txBox="1"/>
            <p:nvPr/>
          </p:nvSpPr>
          <p:spPr>
            <a:xfrm rot="18070041">
              <a:off x="4364544" y="28838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1F4DFE-B7D7-2949-93C7-B550657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3441375"/>
              <a:ext cx="0" cy="156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321209-D8BF-BC41-9703-28089C0758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25519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3E2DB2-A993-8D4D-81BA-76EBE287F730}"/>
              </a:ext>
            </a:extLst>
          </p:cNvPr>
          <p:cNvGrpSpPr/>
          <p:nvPr/>
        </p:nvGrpSpPr>
        <p:grpSpPr>
          <a:xfrm>
            <a:off x="5856093" y="2570060"/>
            <a:ext cx="369332" cy="2968379"/>
            <a:chOff x="5856093" y="2570060"/>
            <a:chExt cx="369332" cy="29683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F1DC8-3753-0643-985D-037EA73A18D9}"/>
                </a:ext>
              </a:extLst>
            </p:cNvPr>
            <p:cNvSpPr txBox="1"/>
            <p:nvPr/>
          </p:nvSpPr>
          <p:spPr>
            <a:xfrm rot="18070041">
              <a:off x="5525329" y="29019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1D8900-BAA4-BF40-A228-1550A3775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3459475"/>
              <a:ext cx="0" cy="2078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F37B02-CF62-604B-940F-AE64039D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25700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22C8DC-81A9-DD45-8F92-B8FD67B48814}"/>
              </a:ext>
            </a:extLst>
          </p:cNvPr>
          <p:cNvGrpSpPr/>
          <p:nvPr/>
        </p:nvGrpSpPr>
        <p:grpSpPr>
          <a:xfrm>
            <a:off x="6320292" y="5040178"/>
            <a:ext cx="357075" cy="740309"/>
            <a:chOff x="3030259" y="4533740"/>
            <a:chExt cx="357075" cy="740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77BDA-FF98-BB41-A8A4-44FD623D0B32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756F8-87F5-1F4C-972D-4C4585C2A54A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40D2AE9-35A0-BE48-9BF2-685FF27AAE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C3CC38-8F6A-F248-97C6-C12900176202}"/>
              </a:ext>
            </a:extLst>
          </p:cNvPr>
          <p:cNvGrpSpPr/>
          <p:nvPr/>
        </p:nvGrpSpPr>
        <p:grpSpPr>
          <a:xfrm>
            <a:off x="7449222" y="4406670"/>
            <a:ext cx="357075" cy="357075"/>
            <a:chOff x="6988558" y="5066337"/>
            <a:chExt cx="357075" cy="3570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39087B-524B-B447-8CE8-0706FF86829B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9FCC0-3F1B-9F4D-BF05-D4B55CE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C010E2-9E51-D14E-BFBA-26DE5C467A69}"/>
              </a:ext>
            </a:extLst>
          </p:cNvPr>
          <p:cNvCxnSpPr>
            <a:cxnSpLocks/>
          </p:cNvCxnSpPr>
          <p:nvPr/>
        </p:nvCxnSpPr>
        <p:spPr>
          <a:xfrm flipV="1">
            <a:off x="7623666" y="2508206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35F649-B8B4-1E48-B506-65CA4EC8F2ED}"/>
              </a:ext>
            </a:extLst>
          </p:cNvPr>
          <p:cNvCxnSpPr>
            <a:cxnSpLocks/>
          </p:cNvCxnSpPr>
          <p:nvPr/>
        </p:nvCxnSpPr>
        <p:spPr>
          <a:xfrm flipH="1">
            <a:off x="6072977" y="2508206"/>
            <a:ext cx="363209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F82EEF3-207B-0446-81C7-549DDC490672}"/>
              </a:ext>
            </a:extLst>
          </p:cNvPr>
          <p:cNvSpPr/>
          <p:nvPr/>
        </p:nvSpPr>
        <p:spPr>
          <a:xfrm>
            <a:off x="6939790" y="4412735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4375B8-00EA-1A4D-A47E-5E103E789CB7}"/>
              </a:ext>
            </a:extLst>
          </p:cNvPr>
          <p:cNvCxnSpPr>
            <a:cxnSpLocks/>
          </p:cNvCxnSpPr>
          <p:nvPr/>
        </p:nvCxnSpPr>
        <p:spPr>
          <a:xfrm>
            <a:off x="7172086" y="2492028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5E6D08-DC0A-C64E-99DF-0D46D93A2B81}"/>
              </a:ext>
            </a:extLst>
          </p:cNvPr>
          <p:cNvGrpSpPr/>
          <p:nvPr/>
        </p:nvGrpSpPr>
        <p:grpSpPr>
          <a:xfrm>
            <a:off x="8396357" y="4920377"/>
            <a:ext cx="357075" cy="357075"/>
            <a:chOff x="6988558" y="5066337"/>
            <a:chExt cx="357075" cy="3570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EF9133-50FB-B74C-A298-7808CAE59E6F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24AD7-C641-8A44-A08D-ABB47C2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2FE46F-75D2-0347-B5C7-9CDF30EBF902}"/>
              </a:ext>
            </a:extLst>
          </p:cNvPr>
          <p:cNvCxnSpPr>
            <a:cxnSpLocks/>
          </p:cNvCxnSpPr>
          <p:nvPr/>
        </p:nvCxnSpPr>
        <p:spPr>
          <a:xfrm flipV="1">
            <a:off x="8570801" y="2508206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11484E-091C-CF41-B866-9AAF4250D6E2}"/>
              </a:ext>
            </a:extLst>
          </p:cNvPr>
          <p:cNvSpPr/>
          <p:nvPr/>
        </p:nvSpPr>
        <p:spPr>
          <a:xfrm>
            <a:off x="7886925" y="4926442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5C841-F1AC-F647-950E-751592712032}"/>
              </a:ext>
            </a:extLst>
          </p:cNvPr>
          <p:cNvCxnSpPr>
            <a:cxnSpLocks/>
          </p:cNvCxnSpPr>
          <p:nvPr/>
        </p:nvCxnSpPr>
        <p:spPr>
          <a:xfrm>
            <a:off x="8119951" y="2494011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94A1A-9A44-8447-B082-DD7AABBBE879}"/>
              </a:ext>
            </a:extLst>
          </p:cNvPr>
          <p:cNvGrpSpPr/>
          <p:nvPr/>
        </p:nvGrpSpPr>
        <p:grpSpPr>
          <a:xfrm>
            <a:off x="9387217" y="5423412"/>
            <a:ext cx="357075" cy="357075"/>
            <a:chOff x="6988558" y="5066337"/>
            <a:chExt cx="357075" cy="357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F82323-5179-8E45-A48E-5D1D2E3DDFA5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6699A0-C2E8-E54D-816A-BCC8CA65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910A3D-E7A5-674B-865D-449DACFF78A0}"/>
              </a:ext>
            </a:extLst>
          </p:cNvPr>
          <p:cNvCxnSpPr>
            <a:cxnSpLocks/>
          </p:cNvCxnSpPr>
          <p:nvPr/>
        </p:nvCxnSpPr>
        <p:spPr>
          <a:xfrm flipV="1">
            <a:off x="9561661" y="2531939"/>
            <a:ext cx="0" cy="289170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E36D36-09A7-C148-ADE3-52233583A8EB}"/>
              </a:ext>
            </a:extLst>
          </p:cNvPr>
          <p:cNvSpPr/>
          <p:nvPr/>
        </p:nvSpPr>
        <p:spPr>
          <a:xfrm>
            <a:off x="8877785" y="5429477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4F7C6-8C57-DF4C-8175-7A07CE3F9464}"/>
              </a:ext>
            </a:extLst>
          </p:cNvPr>
          <p:cNvCxnSpPr>
            <a:cxnSpLocks/>
          </p:cNvCxnSpPr>
          <p:nvPr/>
        </p:nvCxnSpPr>
        <p:spPr>
          <a:xfrm>
            <a:off x="9110811" y="2492028"/>
            <a:ext cx="0" cy="2917419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18</a:t>
            </a:fld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F639B-33BC-AE45-AD6E-9E4D4E2696F4}"/>
              </a:ext>
            </a:extLst>
          </p:cNvPr>
          <p:cNvGrpSpPr/>
          <p:nvPr/>
        </p:nvGrpSpPr>
        <p:grpSpPr>
          <a:xfrm>
            <a:off x="4975286" y="4555958"/>
            <a:ext cx="6704535" cy="1163356"/>
            <a:chOff x="1147823" y="2639028"/>
            <a:chExt cx="9338841" cy="162045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F2CA5D3-694F-414B-9FE5-9509E121EC22}"/>
                </a:ext>
              </a:extLst>
            </p:cNvPr>
            <p:cNvSpPr/>
            <p:nvPr/>
          </p:nvSpPr>
          <p:spPr>
            <a:xfrm>
              <a:off x="7801337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8C4EBF-1ACC-5248-9B70-FFC66CC7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6023" y="3445329"/>
              <a:ext cx="612913" cy="612913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EE42F76-E3C0-764A-B516-7487580ABB2B}"/>
                </a:ext>
              </a:extLst>
            </p:cNvPr>
            <p:cNvSpPr/>
            <p:nvPr/>
          </p:nvSpPr>
          <p:spPr>
            <a:xfrm>
              <a:off x="1147823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F90B58B-7465-A742-A2C7-273AE791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839" y="3556351"/>
              <a:ext cx="752836" cy="50189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01A35A-F218-534D-A357-D6F32E1D74AC}"/>
                </a:ext>
              </a:extLst>
            </p:cNvPr>
            <p:cNvCxnSpPr>
              <a:cxnSpLocks/>
            </p:cNvCxnSpPr>
            <p:nvPr/>
          </p:nvCxnSpPr>
          <p:spPr>
            <a:xfrm>
              <a:off x="4163558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B35F3E-C846-0E4A-8CCB-0FB9DBC5BBEE}"/>
                </a:ext>
              </a:extLst>
            </p:cNvPr>
            <p:cNvCxnSpPr>
              <a:cxnSpLocks/>
            </p:cNvCxnSpPr>
            <p:nvPr/>
          </p:nvCxnSpPr>
          <p:spPr>
            <a:xfrm>
              <a:off x="4153493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928459A-EFA2-A945-A260-041387E4F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35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A097C6-E239-F543-A576-EAF0A6BBA4C9}"/>
              </a:ext>
            </a:extLst>
          </p:cNvPr>
          <p:cNvSpPr txBox="1"/>
          <p:nvPr/>
        </p:nvSpPr>
        <p:spPr>
          <a:xfrm>
            <a:off x="838199" y="2342147"/>
            <a:ext cx="6353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Increase number of memory qubits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While increasing their lifetime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Adaptive operations /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680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F471-5C7A-BE46-AC9F-3FA579B2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E5EF-1361-C943-AB1F-C8341DFD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EA4B-2452-B34C-B7F1-EF3B104C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7F4A-8401-BA4C-BF2B-AD0D9164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149950-4C11-F74A-96B9-FC6831F95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679752"/>
              </p:ext>
            </p:extLst>
          </p:nvPr>
        </p:nvGraphicFramePr>
        <p:xfrm>
          <a:off x="751973" y="1951697"/>
          <a:ext cx="10688053" cy="414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</a:t>
            </a:r>
            <a:r>
              <a:rPr lang="en-GB" dirty="0" err="1"/>
              <a:t>Pompili</a:t>
            </a:r>
            <a:r>
              <a:rPr lang="en-GB" dirty="0"/>
              <a:t>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977512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During first year:</a:t>
            </a:r>
          </a:p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control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1049</TotalTime>
  <Words>459</Words>
  <Application>Microsoft Macintosh PowerPoint</Application>
  <PresentationFormat>Widescreen</PresentationFormat>
  <Paragraphs>135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Oswald</vt:lpstr>
      <vt:lpstr>Calibri</vt:lpstr>
      <vt:lpstr>Lato</vt:lpstr>
      <vt:lpstr>Arial</vt:lpstr>
      <vt:lpstr>Constantia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Genuine Multipartite Entanglement</vt:lpstr>
      <vt:lpstr>Genuine Multipartite Entanglement</vt:lpstr>
      <vt:lpstr>Genuine Multipartite Entanglement</vt:lpstr>
      <vt:lpstr>Genuine Multipartite Entanglement</vt:lpstr>
      <vt:lpstr>Link Layer Demonstration</vt:lpstr>
      <vt:lpstr>Link Layer Demonstration</vt:lpstr>
      <vt:lpstr>Teleportation of Entanglement</vt:lpstr>
      <vt:lpstr>Teleportation of Entanglement</vt:lpstr>
      <vt:lpstr>Client-Server Secure Delegation</vt:lpstr>
      <vt:lpstr>Client-Server Secure Delegation</vt:lpstr>
      <vt:lpstr>Client-Server Secure Delegation</vt:lpstr>
      <vt:lpstr>Proposed Ph.D. Timeline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69</cp:revision>
  <dcterms:created xsi:type="dcterms:W3CDTF">2018-11-18T13:07:35Z</dcterms:created>
  <dcterms:modified xsi:type="dcterms:W3CDTF">2018-11-21T22:05:22Z</dcterms:modified>
</cp:coreProperties>
</file>